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３キャンバスエコバッグ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無漂白コットン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100%(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エコマーク付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、約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12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オンス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本体：約縦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43×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横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37cm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、持ち手の長さ：約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60cm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重　量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180g/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枚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厚手で耐久性にも優れた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12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オンスのキャンバス素材と、大きめの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A3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サイズが特徴の、非常にシンプルなエコバッグです。プリントするオリジナルデザインがよく映えるアイテム。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809</TotalTime>
  <Words>94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871</cp:revision>
  <cp:lastPrinted>2021-07-20T08:57:41Z</cp:lastPrinted>
  <dcterms:created xsi:type="dcterms:W3CDTF">2021-06-21T09:41:39Z</dcterms:created>
  <dcterms:modified xsi:type="dcterms:W3CDTF">2024-07-24T08:58:52Z</dcterms:modified>
</cp:coreProperties>
</file>