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コットンビッグトート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59cm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107g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コットンビッグトートは薄手で</a:t>
            </a:r>
            <a:r>
              <a:rPr lang="en-US" altLang="ja-JP" sz="1600" dirty="0"/>
              <a:t>B3</a:t>
            </a:r>
            <a:r>
              <a:rPr lang="ja-JP" altLang="en-US" sz="1600" dirty="0"/>
              <a:t>サイズ程の書類が入る！エコバッグには珍しい特大サイズで、肩からかけられる、長めの持ち手付き。衣服の包装や画材関連の販促・ノベルティとして人気です。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8C7A5B8-0E27-6B0F-7FC8-D42A5E6AE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62" y="1386283"/>
            <a:ext cx="3528689" cy="35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2024-07-24T08:58:53Z</dcterms:modified>
</cp:coreProperties>
</file>