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コットンマルシェバッグ（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持ち手含む縦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36)×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両サイドマチ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レジ袋の代わりに使える、エコでかわいいデザインのコットンマルシェバッグ。オリジナルプリントを施せます。雑貨系のギフトラッピング用など、小さなサイズの商品を取り扱う店舗に人気です。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8C87ED71-0DA7-6BAE-E5D6-BB34D2DE6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66" y="1354257"/>
            <a:ext cx="3663486" cy="36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2024-07-24T08:58:55Z</dcterms:modified>
</cp:coreProperties>
</file>