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75" autoAdjust="0"/>
    <p:restoredTop sz="94630" autoAdjust="0"/>
  </p:normalViewPr>
  <p:slideViewPr>
    <p:cSldViewPr snapToGrid="0" snapToObjects="1">
      <p:cViewPr varScale="1">
        <p:scale>
          <a:sx n="104" d="100"/>
          <a:sy n="104" d="100"/>
        </p:scale>
        <p:origin x="15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素材：無漂白コットン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エコマーク付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36×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37×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底マチ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10.5L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120g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販促・ノベルティ品や物販用にもオススメのキャンバスバッグ。しっかりしたキャンバス生地で仕上げた、</a:t>
            </a:r>
            <a:r>
              <a:rPr lang="en-US" altLang="ja-JP" sz="1600" dirty="0"/>
              <a:t>1</a:t>
            </a:r>
            <a:r>
              <a:rPr lang="ja-JP" altLang="en-US" sz="1600" dirty="0"/>
              <a:t>番人気のコットンエコバッグです。オリジナルのプリント加工を施せます。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D88D74B9-3DA7-FA24-789C-DCBEAF3F43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630" y="1312273"/>
            <a:ext cx="3757468" cy="375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579</TotalTime>
  <Words>79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2024-07-24T08:58:58Z</dcterms:modified>
</cp:coreProperties>
</file>