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ライトキャンバスバック（生成）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少し高級感があって、販促・ノベルティ・物販用に最適なライトキャンバスバッグ。</a:t>
            </a:r>
            <a:r>
              <a:rPr lang="en-US" altLang="ja-JP" sz="1600" dirty="0"/>
              <a:t>1</a:t>
            </a:r>
            <a:r>
              <a:rPr lang="ja-JP" altLang="en-US" sz="1600" dirty="0"/>
              <a:t>番人気のコットンバッグを少し生地厚にした、薄めだけどしっかりしている、使い勝手の良いエコバッグです。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66B4E32E-C350-5193-59C9-BDCBCA643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6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2024-07-24T08:58:57Z</dcterms:modified>
</cp:coreProperties>
</file>