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9" d="100"/>
          <a:sy n="99" d="100"/>
        </p:scale>
        <p:origin x="2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リサイクルコットンバッグ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素材：リサイクルコットン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90%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11cm 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持ち手の長さ約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10.5L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無地・ハダカ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厚さ：約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地球に優しい反毛繊維を</a:t>
            </a:r>
            <a:r>
              <a:rPr lang="en-US" altLang="ja-JP" sz="1600" dirty="0"/>
              <a:t>90%</a:t>
            </a:r>
            <a:r>
              <a:rPr lang="ja-JP" altLang="en-US" sz="1600" dirty="0"/>
              <a:t>以上使ったリサイクルコットンバッグ。底が広がり、書籍・筆記用具などもたっぷり収納可能。肩掛けするのに十分な長さの持ち手付きで、通勤や通学用にも最適です。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0ED6DD44-28A2-40D9-AA32-62EC5D921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22" y="1344128"/>
            <a:ext cx="3721568" cy="37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905</TotalTime>
  <Words>110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2024-07-24T08:59:03Z</dcterms:modified>
</cp:coreProperties>
</file>