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21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コットンバック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素材：無漂白コットン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エコマーク付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36×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37×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底マチ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10.5L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65g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売れ筋</a:t>
            </a:r>
            <a:r>
              <a:rPr lang="en-US" altLang="ja-JP" sz="1600" dirty="0"/>
              <a:t>NO.1</a:t>
            </a:r>
            <a:r>
              <a:rPr lang="ja-JP" altLang="en-US" sz="1600" dirty="0"/>
              <a:t>のエコなコットンバッグ。一般的なトートバッグと同等のサイズ感で、底マチも付いているので、様々な用途で活用します。キャンペーンやイベントの販促品にぴったりです。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56" name="図 55">
            <a:extLst>
              <a:ext uri="{FF2B5EF4-FFF2-40B4-BE49-F238E27FC236}">
                <a16:creationId xmlns:a16="http://schemas.microsoft.com/office/drawing/2014/main" id="{A294E7DD-F538-3459-BEA7-8D5DB26E8A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987" y="1339024"/>
            <a:ext cx="3679435" cy="367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694</TotalTime>
  <Words>81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252</cp:revision>
  <cp:lastPrinted>2021-07-20T08:57:41Z</cp:lastPrinted>
  <dcterms:created xsi:type="dcterms:W3CDTF">2021-06-21T09:41:39Z</dcterms:created>
  <dcterms:modified xsi:type="dcterms:W3CDTF">2024-07-24T08:58:56Z</dcterms:modified>
</cp:coreProperties>
</file>