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1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コットンショルダーバック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31.5cm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56g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備考：厚さ：約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小さくても肩掛けができる人気のコットンショルダーバッグ。アパレル向け販促・ノベルティグッズに最適です。</a:t>
            </a:r>
            <a:r>
              <a:rPr lang="en-US" altLang="ja-JP" sz="1600" dirty="0"/>
              <a:t>B4</a:t>
            </a:r>
            <a:r>
              <a:rPr lang="ja-JP" altLang="en-US" sz="1600" dirty="0"/>
              <a:t>サイズ程の書類が入る、最近流行のサイズ感が特徴のエコバッグです。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9C78AD58-7DD3-50EC-BF5F-144984E59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86" y="1351870"/>
            <a:ext cx="3617466" cy="36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</TotalTime>
  <Words>79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2024-07-24T08:59:04Z</dcterms:modified>
</cp:coreProperties>
</file>