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キャンバスボトルバッグ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ワインボトルがすっぽり入るキャンバスボトルバッグ。お酒を扱う小売店をはじめ、ギフト用としても人気のエコバッグです。ワインやシャンパンなどのセットギフト用としてもオススメです。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5A732444-2D1D-D1A1-6985-C3D2E0F1A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53" y="1331676"/>
            <a:ext cx="3655745" cy="36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2024-07-24T08:59:05Z</dcterms:modified>
</cp:coreProperties>
</file>