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ライトキャンバスサコッシュ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16cm 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片面のみ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肩からかけられる、ポケット付きで小さめのライトキャンバスサコッシュ。アパレルやカフェなどの販促・ノベルティの他に、オリジナルプリントを施して、エコな物販品として活用できます。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A179CD2-5019-55B9-0069-3AC81B65A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80" y="1269414"/>
            <a:ext cx="3788038" cy="37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2024-07-24T08:59:06Z</dcterms:modified>
</cp:coreProperties>
</file>