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96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コットンレジ袋（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両サイドマチ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有料レジ袋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サイズ相当の容量があるコットンレジ袋。人気のレジ袋エコバッグシリーズです。本体上部に付いたマジックテープの紐を巻けば、小さく折り畳めて持ち運びに便利です。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60D6F3A7-44B8-554B-21E2-B1FE0EE20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77" y="1355203"/>
            <a:ext cx="3684837" cy="368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2024-07-24T08:59:07Z</dcterms:modified>
</cp:coreProperties>
</file>