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コットンレジ袋（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両サイドマチ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本体上部に付いたマジックテープの紐を巻くと、小さく折り畳めて持ち運びに便利な、人気のレジ袋エコバッグシリーズ。有料レジ袋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サイズ相当の大容量コットンレジ袋です。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2DB0E296-5519-6A0B-8121-5EB0E9355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4" y="1341524"/>
            <a:ext cx="3696575" cy="3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2024-07-24T08:59:08Z</dcterms:modified>
</cp:coreProperties>
</file>