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コットンコンビニ袋（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サイズ）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両サイドマチ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人気のレジ袋エコバッグシリーズ。コンビニのお弁当が平置きできる、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サイズのコットンコンビニ袋です。本体上部に付いたマジックテープの紐を巻けば、小さく折り畳んで携帯できます。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64" name="Picture 40">
            <a:extLst>
              <a:ext uri="{FF2B5EF4-FFF2-40B4-BE49-F238E27FC236}">
                <a16:creationId xmlns:a16="http://schemas.microsoft.com/office/drawing/2014/main" id="{C4FDB103-EBD7-F9A2-1A38-85C48EA18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1" y="1371901"/>
            <a:ext cx="3590620" cy="359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</TotalTime>
  <Words>94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294</cp:revision>
  <cp:lastPrinted>2021-07-20T08:57:41Z</cp:lastPrinted>
  <dcterms:created xsi:type="dcterms:W3CDTF">2021-06-21T09:41:39Z</dcterms:created>
  <dcterms:modified xsi:type="dcterms:W3CDTF">2024-07-24T08:59:10Z</dcterms:modified>
</cp:coreProperties>
</file>