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コットンコンビニ袋（Lサイズ）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シーチング：無漂白コットン100%(エコマーク付)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約W260×H300×D200mm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約9.5L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約60g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エコマーク認定番号：20101002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人気のレジ袋エコバッグシリーズ。コンビニのお弁当が平置きできる、Lサイズのコットンコンビニ袋です。本体上部に付いたマジックテープの紐を巻けば、小さく折り畳んで携帯できます。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