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75" autoAdjust="0"/>
    <p:restoredTop sz="94630" autoAdjust="0"/>
  </p:normalViewPr>
  <p:slideViewPr>
    <p:cSldViewPr snapToGrid="0" snapToObjects="1">
      <p:cViewPr varScale="1">
        <p:scale>
          <a:sx n="104" d="100"/>
          <a:sy n="104" d="100"/>
        </p:scale>
        <p:origin x="30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エコバッグ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横型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素材：無漂白コットン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100%(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エコマーク付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27.5×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4.7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B4</a:t>
            </a:r>
            <a:r>
              <a:rPr lang="ja-JP" altLang="en-US" sz="1600" dirty="0"/>
              <a:t>サイズ程の書類が入る、横型のエコバッグ。展示会・説明会・学校関係の資料や教材入れなどに重宝します。オリジナルプリントを施せて、販促・ノベルティに限らず物販用としても使えます。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0D8914A-49AD-D857-0F7A-8F1A5DFBF5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765" y="1411148"/>
            <a:ext cx="3580612" cy="358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</TotalTime>
  <Words>92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2024-07-24T08:59:10Z</dcterms:modified>
</cp:coreProperties>
</file>