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75" autoAdjust="0"/>
    <p:restoredTop sz="94630" autoAdjust="0"/>
  </p:normalViewPr>
  <p:slideViewPr>
    <p:cSldViewPr snapToGrid="0" snapToObjects="1">
      <p:cViewPr varScale="1">
        <p:scale>
          <a:sx n="104" d="100"/>
          <a:sy n="104" d="100"/>
        </p:scale>
        <p:origin x="300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A3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エコバッグ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横型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素材：無漂白コットン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100%(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エコマーク付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サイズ：約縦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33×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横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47cm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13.5L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70g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備考：厚さ：約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4.7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オンス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大容量の横型エコバッグは、</a:t>
            </a:r>
            <a:r>
              <a:rPr lang="en-US" altLang="ja-JP" sz="1600" dirty="0"/>
              <a:t>A3</a:t>
            </a:r>
            <a:r>
              <a:rPr lang="ja-JP" altLang="en-US" sz="1600" dirty="0"/>
              <a:t>サイズ程の書類が入るので、展示会での資料配布や学校の教材入れに最適です。販促・ノベルティに限らず、オリジナルプリントを施して物販用にもご利用ください。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EC95B681-AF4C-2614-02BE-8498764E1D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836" y="1409324"/>
            <a:ext cx="3464748" cy="346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553</TotalTime>
  <Words>92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238</cp:revision>
  <cp:lastPrinted>2021-07-20T08:57:41Z</cp:lastPrinted>
  <dcterms:created xsi:type="dcterms:W3CDTF">2021-06-21T09:41:39Z</dcterms:created>
  <dcterms:modified xsi:type="dcterms:W3CDTF">2024-07-24T08:59:11Z</dcterms:modified>
</cp:coreProperties>
</file>