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コットンランチ巾着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マチが広めで、そこが安定したコットンランチ巾着。小さめのお弁当箱が入るくらいの、かわいいサイズです。オリジナルプリント加工を施して、販促・ノベルティ・物販用に幅広くご活用ください。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6E032F9-A79F-E58E-D134-861E195CF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30" y="141980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2024-07-24T08:59:14Z</dcterms:modified>
</cp:coreProperties>
</file>