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コットンワイドバッグ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36x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46x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底が広くなって、たくさん収納できるエココットンワイドバッグ。小さなお子さんとのお出掛けやスーパーの買出し時に便利です。子育て中のパパ・ママ向けイベントの販促・ノベルティに最適です。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CFA7A40-BF01-3752-E9E6-2286E53C0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82" y="1321993"/>
            <a:ext cx="3741677" cy="37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2024-07-24T08:59:14Z</dcterms:modified>
</cp:coreProperties>
</file>