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リサイクルコットンワイドバッグ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36x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46x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地球に優しいリサイクルコットンを使った、ワイドバッグ。底が広くなって、収納力抜群なので、旅行や遠出する際に活躍してくれます。企業の販促・ノベルティ・物販用など多用途に使えます。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0CF5A0B9-2609-4651-34D0-39CC16739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125" y="1324058"/>
            <a:ext cx="3741305" cy="37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2024-07-24T08:59:15Z</dcterms:modified>
</cp:coreProperties>
</file>