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9" d="100"/>
          <a:sy n="99" d="100"/>
        </p:scale>
        <p:origin x="2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無地・ハダカ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厚さ：約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無漂白で地球に優しい、エコマークが付いたコットン素材のミニ巾着。コスメ類やスマホ・パソコン関連グッズの収納にも便利です。アクセサリーや小物類のギフトラッピングにもご活用ください。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5F8B271-0FDD-1C52-FA21-AD96FFF4E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83" y="1411148"/>
            <a:ext cx="3590198" cy="359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93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2024-07-24T08:59:17Z</dcterms:modified>
</cp:coreProperties>
</file>