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ジュートタウントート（Mサイズ）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ジュート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約W320×H280×D17(mm)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約11L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ナチュラルな風合いで人気の高いジュート素材のトートバッグです。マチが大きいため見た目以上に容量が多く、また持ち手は手に馴染みやすいロープ状であるのも高ポイント！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