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ジュートタウントート（Sサイズ）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ジュート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本体：約W230×H250×D170mm、持ち手：長さ約30cm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約5L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Sサイズのコンパクトなトートバッグです。素材にはナチュラルな風合いのジュートを使用しているため、見た目もオシャレ。オリジナルの名入れプリント可能なため、ショッパーなどにも最適です。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