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ジュートタウントート（Lサイズ）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ジュート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本体：約W380×H340×D210mm、持ち手：長さ約60cm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約20L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Lサイズのお買い物にも便利な大容量トートバッグ。素材にはナチュラルな風合いのジュートを使用しているため、見た目もオシャレ。名入れプリント可能なため、ショッパーなどにも最適です。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