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コットンエコ巾着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見た目が可愛くて大人気！持ち手が付いたミニトートタイプのコットンエコ巾着。販促・ノベルティに限らず、オリジナルプリントを施して、物販やプレゼント用としてもご活用ください。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462A6D0-412F-7624-045A-C0D650C0F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01" y="1424938"/>
            <a:ext cx="3547110" cy="35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2024-08-05T07:40:04Z</dcterms:modified>
</cp:coreProperties>
</file>