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-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コットンショッピングバック</a:t>
            </a:r>
            <a:endParaRPr lang="en-US" altLang="ja-JP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無漂白コットン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：約縦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31.5cm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7L 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54g</a:t>
            </a:r>
            <a:endParaRPr lang="en-US" altLang="zh-TW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 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4.7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B4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サイズ程の書類が入る、普段使いしやすいサイズ感のコットンショッピングバッグ。オリジナルプリントを施せば、販促・ノベルティ・物販・プレゼント用など、多用途に使える売れ筋商品です。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54" name="Picture 30">
            <a:extLst>
              <a:ext uri="{FF2B5EF4-FFF2-40B4-BE49-F238E27FC236}">
                <a16:creationId xmlns:a16="http://schemas.microsoft.com/office/drawing/2014/main" id="{C8A5B394-30DB-94D5-C71B-E67257697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84" y="1348268"/>
            <a:ext cx="3724387" cy="372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904</TotalTime>
  <Words>82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289</cp:revision>
  <cp:lastPrinted>2021-07-20T08:57:41Z</cp:lastPrinted>
  <dcterms:created xsi:type="dcterms:W3CDTF">2021-06-21T09:41:39Z</dcterms:created>
  <dcterms:modified xsi:type="dcterms:W3CDTF">2024-07-24T08:59:21Z</dcterms:modified>
</cp:coreProperties>
</file>