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コットンショッピングバック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シーチング：無漂白コットン100%(エコマーク付)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約W315×H360mm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約7L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約54g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エコマーク認定番号：20101002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B4サイズ程の書類が入る、普段使いしやすいサイズ感のコットンショッピングバッグ。オリジナルプリントを施せば、販促・ノベルティ・物販・プレゼント用など、多用途に使える売れ筋商品です。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