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キャンバスエコバック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大容量で収納力抜群のキャンバスエコバッグ。展示会やイベント会場での資料配布用にも重宝します。業種を問わず様々な企業の販促・ノベルティに使われているロングセラーアイテムです。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92" name="Picture 68">
            <a:extLst>
              <a:ext uri="{FF2B5EF4-FFF2-40B4-BE49-F238E27FC236}">
                <a16:creationId xmlns:a16="http://schemas.microsoft.com/office/drawing/2014/main" id="{3D6C1D57-030C-FC64-F4BB-FFA115D58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6" y="1349167"/>
            <a:ext cx="3695943" cy="36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88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275</cp:revision>
  <cp:lastPrinted>2021-07-20T08:57:41Z</cp:lastPrinted>
  <dcterms:created xsi:type="dcterms:W3CDTF">2021-06-21T09:41:39Z</dcterms:created>
  <dcterms:modified xsi:type="dcterms:W3CDTF">2024-07-24T08:59:25Z</dcterms:modified>
</cp:coreProperties>
</file>