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キャンバスエコバック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キャンバス（厚さ：約355g/m2）無漂白コットン100%(エコマーク付)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約W460×H360×D140mm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容量 : 約17.5L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約190g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エコマーク認定番号：20101003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大容量で収納力抜群のキャンバスエコバッグ。展示会やイベント会場での資料配布用にも重宝します。業種を問わず様々な企業の販促・ノベルティに使われているロングセラーアイテムです。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