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キャンバスエコバッグ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ポケット付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素材：無漂白コットン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100%(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エコマーク付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底マチ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14cm/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内ポケット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16x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18cm(1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つ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17.5L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収納に便利な内側ポケットが付いた、キャンバスエコバッグ。容量が大きいので、食料品の買出しや旅行時にも活躍してくれます。業種を問わず企業の販促・ノベルティとしてご活用ください。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2" name="図 91">
            <a:extLst>
              <a:ext uri="{FF2B5EF4-FFF2-40B4-BE49-F238E27FC236}">
                <a16:creationId xmlns:a16="http://schemas.microsoft.com/office/drawing/2014/main" id="{FF6C8E2A-3183-78E2-2B8F-3E56880B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07" y="1375420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</TotalTime>
  <Words>102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267</cp:revision>
  <cp:lastPrinted>2021-07-20T08:57:41Z</cp:lastPrinted>
  <dcterms:created xsi:type="dcterms:W3CDTF">2021-06-21T09:41:39Z</dcterms:created>
  <dcterms:modified xsi:type="dcterms:W3CDTF">2024-07-24T08:59:26Z</dcterms:modified>
</cp:coreProperties>
</file>