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帆布エコバック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一般的なトートバッグくらいの大きさが人気の帆布エコバッグ。底マチも付いていて、収納力抜群！様々な用途で活用がし易い、売れ筋商品です。イベント会場で販促用の配布資料も収納できます。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1127DAB-9A95-BE33-A988-20E6F9889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70" y="1396801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92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2024-07-24T08:59:27Z</dcterms:modified>
</cp:coreProperties>
</file>