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キャンバスエコランチバック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人気のキャンバスエコランチバッグはミニトートの元祖。小さいながらも底が広く、しっかりした作りで、収納力に優れたロングセラー商品です。持ち手には綿テープを採用しているので強度も抜群！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E9F4DA91-4C9C-AF9A-7677-A8BA4CEA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9" y="1324779"/>
            <a:ext cx="37592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Words>94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284</cp:revision>
  <cp:lastPrinted>2021-07-20T08:57:41Z</cp:lastPrinted>
  <dcterms:created xsi:type="dcterms:W3CDTF">2021-06-21T09:41:39Z</dcterms:created>
  <dcterms:modified xsi:type="dcterms:W3CDTF">2024-07-24T08:56:29Z</dcterms:modified>
</cp:coreProperties>
</file>