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96" y="-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コットンエコトートバック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5.1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薄手ながらも、しっかりした見た目のコットンエコトートバッグ。一般的なトートバッグよりも横幅・底が広く、使い勝手抜群です。少しこだわった販促・ノベルティや物販用としても最適です。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A2EB7C9-71AA-8C5A-8C60-9230C77E9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66" y="1381123"/>
            <a:ext cx="3590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88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2024-07-24T08:59:28Z</dcterms:modified>
</cp:coreProperties>
</file>