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エコバック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サイズ程の書類が入るエコバッグは売れ筋の人気商品。オリジナルプリントを施して、展示会や説明会などの会場で、資料を入れて配布する際に重宝するオススメのアイテムです。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ACE4FEB-5A75-4EE8-E686-CF113766C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39" y="1427310"/>
            <a:ext cx="3610827" cy="36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2024-07-30T08:37:07Z</dcterms:modified>
</cp:coreProperties>
</file>