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キャンバスミニトート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アパレルやコスメをはじめ、女性向け販促・ノベルティとして人気のキャンバスミニトート。しっかりと厚い生地で、底の部分が広がるので、ちょっとしたお出かけ時のお財布・小物入れに最適です。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C53ADB5F-34CD-E8B4-B46D-DD339377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9" y="1376063"/>
            <a:ext cx="3665920" cy="36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</TotalTime>
  <Words>93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283</cp:revision>
  <cp:lastPrinted>2021-07-20T08:57:41Z</cp:lastPrinted>
  <dcterms:created xsi:type="dcterms:W3CDTF">2021-06-21T09:41:39Z</dcterms:created>
  <dcterms:modified xsi:type="dcterms:W3CDTF">2024-07-24T08:56:33Z</dcterms:modified>
</cp:coreProperties>
</file>