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キャンバスミニトート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キャンバス（厚さ：約355g/m2）無漂白コットン100%(エコマーク付)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約W300×H200×D100mm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約3.5L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約80g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エコマーク認定番号：20101003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アパレルやコスメをはじめ、女性向け販促・ノベルティとして人気のキャンバスミニトート。しっかりと厚い生地で、底の部分が広がるので、ちょっとしたお出かけ時のお財布・小物入れに最適です。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