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1" d="100"/>
          <a:sy n="101" d="100"/>
        </p:scale>
        <p:origin x="252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コットン巾着（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サイズ）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素材：無漂白コットン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100%(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エコマーク付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サイズ：約縦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26×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横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17cm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1.5L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22g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4.7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オンス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500ml</a:t>
            </a:r>
            <a:r>
              <a:rPr lang="ja-JP" altLang="en-US" sz="1600" dirty="0"/>
              <a:t>ペットボトルが入る小さめサイズのエココットン巾着。オリジナルのプリント印刷を施して、販促・ノベルティの他に、雑貨や小物などのギフト包装用としてもオススメです。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75" name="図 74">
            <a:extLst>
              <a:ext uri="{FF2B5EF4-FFF2-40B4-BE49-F238E27FC236}">
                <a16:creationId xmlns:a16="http://schemas.microsoft.com/office/drawing/2014/main" id="{AC271B69-A696-C9D4-E5DE-F2475C6889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012" y="1371901"/>
            <a:ext cx="3630410" cy="363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900</TotalTime>
  <Words>84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256</cp:revision>
  <cp:lastPrinted>2021-07-20T08:57:41Z</cp:lastPrinted>
  <dcterms:created xsi:type="dcterms:W3CDTF">2021-06-21T09:41:39Z</dcterms:created>
  <dcterms:modified xsi:type="dcterms:W3CDTF">2024-07-24T08:56:34Z</dcterms:modified>
</cp:coreProperties>
</file>