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サイズのエココットン巾着はお弁当箱など、ちょっとした物がいろいろ入って使い勝手抜群！販促・ノベルティ用としてはもちろん、アパレルや雑貨・小物のギフト包装用としても重宝します。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21E71AD1-CD56-177F-CBAC-F097C7081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64" y="1309214"/>
            <a:ext cx="3781735" cy="37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2024-07-24T08:56:35Z</dcterms:modified>
</cp:coreProperties>
</file>