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福袋やギフトラッピング用に最適な、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サイズのエココットン巾着。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程度の書類がすっぽり入る特大サイズ！縦幅が長めで、底の部分が広がり、トートバッグの様に肩に掛けることもできます。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4440C2EC-25A9-B64D-C1DA-B80D019A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4" y="1376818"/>
            <a:ext cx="3660461" cy="366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104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2024-07-24T08:56:37Z</dcterms:modified>
</cp:coreProperties>
</file>