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コットン巾着（Lサイズ）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シーチング：無漂白コットン100%(エコマーク付)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約W400×H600×D100mm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約22.5L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約105g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エコマーク認定番号：20101002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福袋やギフトラッピング用に最適な、Lサイズのエココットン巾着。A3程度の書類がすっぽり入る特大サイズ！縦幅が長めで、底の部分が広がり、トートバッグの様に肩に掛けることもできます。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