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コットンマルシェバック（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持ち手含む縦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77cm)×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両サイドマチ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かわいいデザインが人気！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サイズのエココットンマルシェバッグ。ギフトラッピングやアパレル系の販促・ノベルティに最適。スーパーの買い物に使える、</a:t>
            </a:r>
            <a:r>
              <a:rPr lang="en-US" altLang="ja-JP" sz="1600" dirty="0"/>
              <a:t>A3</a:t>
            </a:r>
            <a:r>
              <a:rPr lang="ja-JP" altLang="en-US" sz="1600" dirty="0"/>
              <a:t>程度の書類が納まる特大サイズです。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4DBE0795-840E-5E97-E97E-0B14678EB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12" y="1350575"/>
            <a:ext cx="3700349" cy="37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91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2024-07-24T08:56:38Z</dcterms:modified>
</cp:coreProperties>
</file>