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エコバック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43×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63g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大きめサイズで薄手の、シンプルなデザインが人気のエコバッグ。</a:t>
            </a:r>
            <a:r>
              <a:rPr lang="en-US" altLang="ja-JP" sz="1600" dirty="0"/>
              <a:t>A3</a:t>
            </a:r>
            <a:r>
              <a:rPr lang="ja-JP" altLang="en-US" sz="1600" dirty="0"/>
              <a:t>サイズ程の書類が入る大きさなので、業種を問わず企業の販促・ノベルティグッズとして使用されています。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FA3448A-295D-3BCC-12D8-BD76BFE56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60" y="1299256"/>
            <a:ext cx="3722702" cy="37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81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2024-07-24T08:56:41Z</dcterms:modified>
</cp:coreProperties>
</file>