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水平器付メジャー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(2m)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樹脂・スチール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53×88×10mm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化粧箱入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水平器がついているため、これが意外に便利に活用できる、見た目もシンプルなメジャーです。名入れプリントも可能ですので、オリジナルグッズ用としてもおすすめ。是非ご活用ください。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77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906</cp:revision>
  <cp:lastPrinted>2021-07-20T08:57:41Z</cp:lastPrinted>
  <dcterms:created xsi:type="dcterms:W3CDTF">2021-06-21T09:41:39Z</dcterms:created>
  <dcterms:modified xsi:type="dcterms:W3CDTF">2024-07-24T08:59:31Z</dcterms:modified>
</cp:coreProperties>
</file>