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抗菌ネットクリーナー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ポリエステル・ポリウレタン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80×160×20mm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生活必需品であり、シンプルだからこそ使いやすい、抗菌仕様の食器洗い用ネットクリーナーです。イベントやキャンペーンのちょっとした特典用・粗品用としても喜ばれるアイテムです。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913</cp:revision>
  <cp:lastPrinted>2021-07-20T08:57:41Z</cp:lastPrinted>
  <dcterms:created xsi:type="dcterms:W3CDTF">2021-06-21T09:41:39Z</dcterms:created>
  <dcterms:modified xsi:type="dcterms:W3CDTF">2024-07-24T08:59:33Z</dcterms:modified>
</cp:coreProperties>
</file>