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カラフルキーメジャー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(1m)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樹脂・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42×42×12mm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ポップでカラフルな見た目が可愛く、持ち歩きにも便利なキーホルダー型の１メートルメジャーです。名入れプリントも可能ですので、オリジナルグッズやノベルティ用などにも是非ご活用ください。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1013</cp:revision>
  <cp:lastPrinted>2021-07-20T08:57:41Z</cp:lastPrinted>
  <dcterms:created xsi:type="dcterms:W3CDTF">2021-06-21T09:41:39Z</dcterms:created>
  <dcterms:modified xsi:type="dcterms:W3CDTF">2024-07-24T08:59:35Z</dcterms:modified>
</cp:coreProperties>
</file>