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ふわふわおそうじモップ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ポリエステル・ポリプロピレン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モップ部分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:100×200mm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柄を含んだ長さ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:330mm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リビングや寝室、車内などの細かいホコリ・落ちた毛などをさっと取って、手軽に綺麗に出来るハンディモップです。柄の部分に名入れが可能なため、オリジナルグッズ用としてもおすすめ。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846</TotalTime>
  <Words>86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942</cp:revision>
  <cp:lastPrinted>2021-07-20T08:57:41Z</cp:lastPrinted>
  <dcterms:created xsi:type="dcterms:W3CDTF">2021-06-21T09:41:39Z</dcterms:created>
  <dcterms:modified xsi:type="dcterms:W3CDTF">2024-07-24T08:59:37Z</dcterms:modified>
</cp:coreProperties>
</file>