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リバーシブルアルミブランケット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a:t>
            </a:r>
            <a:r>
              <a:rPr lang="en-US" altLang="ja-JP" sz="900" b="0" i="0" dirty="0">
                <a:solidFill>
                  <a:srgbClr val="333333"/>
                </a:solidFill>
                <a:effectLst/>
                <a:latin typeface="-apple-system"/>
              </a:rPr>
              <a:t>PET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1400×2200mm</a:t>
            </a:r>
            <a:r>
              <a:rPr lang="ja-JP" altLang="en-US" sz="900" b="0" i="0" dirty="0">
                <a:solidFill>
                  <a:srgbClr val="333333"/>
                </a:solidFill>
                <a:effectLst/>
                <a:latin typeface="-apple-system"/>
              </a:rPr>
              <a:t>・厚さ</a:t>
            </a:r>
            <a:r>
              <a:rPr lang="en-US" altLang="ja-JP" sz="900" b="0" i="0" dirty="0">
                <a:solidFill>
                  <a:srgbClr val="333333"/>
                </a:solidFill>
                <a:effectLst/>
                <a:latin typeface="-apple-system"/>
              </a:rPr>
              <a:t>12</a:t>
            </a:r>
            <a:r>
              <a:rPr lang="ja-JP" altLang="en-US" sz="900" b="0" i="0" dirty="0">
                <a:solidFill>
                  <a:srgbClr val="333333"/>
                </a:solidFill>
                <a:effectLst/>
                <a:latin typeface="-apple-system"/>
              </a:rPr>
              <a:t>ミクロン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暑い時と寒い時でリバーシブルで使い分けられるため、これ一枚備えておけば緊急時に非常に便利なアルミブランケットです。防災イベントの特典用などにもおすすめです。是非ご活用ください。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929</cp:revision>
  <cp:lastPrinted>2021-07-20T08:57:41Z</cp:lastPrinted>
  <dcterms:created xsi:type="dcterms:W3CDTF">2021-06-21T09:41:39Z</dcterms:created>
  <dcterms:modified xsi:type="dcterms:W3CDTF">2024-07-24T08:59:40Z</dcterms:modified>
</cp:coreProperties>
</file>