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キッチンクロス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1P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ポリエステル・レーヨン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355×330mm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いくらあっても困ることのない生活必需品のため、もらって喜ばれること間違いなしで、イベントやキャンペーンの特典用・ノベルティ用・粗品用として人気の高いキッチンクロスです。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1007</cp:revision>
  <cp:lastPrinted>2021-07-20T08:57:41Z</cp:lastPrinted>
  <dcterms:created xsi:type="dcterms:W3CDTF">2021-06-21T09:41:39Z</dcterms:created>
  <dcterms:modified xsi:type="dcterms:W3CDTF">2024-07-24T08:59:46Z</dcterms:modified>
</cp:coreProperties>
</file>