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2024/7/24</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2024/7/24</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ポータブル・ピルケース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カラー展開</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色指定不可</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ポリプロピレン</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φ90×13</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錠剤の飲み薬を持ち歩くのにとっても便利な上見た目もポップで可愛らしいピルケースです。名入れプリントも可能ですので、ノベルティグッズ用などしても最適です。是非ご活用ください。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846</TotalTime>
  <Words>79</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940</cp:revision>
  <cp:lastPrinted>2021-07-20T08:57:41Z</cp:lastPrinted>
  <dcterms:created xsi:type="dcterms:W3CDTF">2021-06-21T09:41:39Z</dcterms:created>
  <dcterms:modified xsi:type="dcterms:W3CDTF">2024-07-24T08:59:47Z</dcterms:modified>
</cp:coreProperties>
</file>