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92" d="100"/>
          <a:sy n="92" d="100"/>
        </p:scale>
        <p:origin x="456"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銀色の工具ペン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アルミ・スチール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φ15×110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本体・プラスドライバー</a:t>
            </a:r>
            <a:r>
              <a:rPr lang="en-US" altLang="ja-JP" sz="900" b="0" i="0" dirty="0">
                <a:solidFill>
                  <a:srgbClr val="333333"/>
                </a:solidFill>
                <a:effectLst/>
                <a:latin typeface="-apple-system"/>
              </a:rPr>
              <a:t>4</a:t>
            </a:r>
            <a:r>
              <a:rPr lang="ja-JP" altLang="en-US" sz="900" b="0" i="0" dirty="0">
                <a:solidFill>
                  <a:srgbClr val="333333"/>
                </a:solidFill>
                <a:effectLst/>
                <a:latin typeface="-apple-system"/>
              </a:rPr>
              <a:t>本・マイナスドライバー</a:t>
            </a:r>
            <a:r>
              <a:rPr lang="en-US" altLang="ja-JP" sz="900" b="0" i="0" dirty="0">
                <a:solidFill>
                  <a:srgbClr val="333333"/>
                </a:solidFill>
                <a:effectLst/>
                <a:latin typeface="-apple-system"/>
              </a:rPr>
              <a:t>4</a:t>
            </a:r>
            <a:r>
              <a:rPr lang="ja-JP" altLang="en-US" sz="900" b="0" i="0">
                <a:solidFill>
                  <a:srgbClr val="333333"/>
                </a:solidFill>
                <a:effectLst/>
                <a:latin typeface="-apple-system"/>
              </a:rPr>
              <a:t>本</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ペンのようにすっきりとした見た目から持ち歩きにもとっても便利な工具セットです。ゴールドとシルバーの二色バリエーションから選択可能な上、オリジナル名入れも可能です。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79F7BE3D-7524-90E6-E19F-24CC926F6C55}"/>
              </a:ext>
            </a:extLst>
          </p:cNvPr>
          <p:cNvPicPr>
            <a:picLocks noChangeAspect="1"/>
          </p:cNvPicPr>
          <p:nvPr/>
        </p:nvPicPr>
        <p:blipFill>
          <a:blip r:embed="rId5"/>
          <a:stretch>
            <a:fillRect/>
          </a:stretch>
        </p:blipFill>
        <p:spPr>
          <a:xfrm>
            <a:off x="695332" y="1340475"/>
            <a:ext cx="3637677" cy="363767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842</TotalTime>
  <Words>88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917</cp:revision>
  <cp:lastPrinted>2021-07-20T08:57:41Z</cp:lastPrinted>
  <dcterms:created xsi:type="dcterms:W3CDTF">2021-06-21T09:41:39Z</dcterms:created>
  <dcterms:modified xsi:type="dcterms:W3CDTF">2024-09-11T08:11:26Z</dcterms:modified>
</cp:coreProperties>
</file>