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レンジで使える保存</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ランチ容器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ポリプロピレン・ポリエチレン</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90×90×43mm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240ml</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日本製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電子レンジにもそのまま入れられるためランチ用などにも利用できる、とっても便利な保存用容器です。名入れプリントが可能なため、オリジナルグッズやノベルティアイテムとしてもおすすめです。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843</TotalTime>
  <Words>97</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926</cp:revision>
  <cp:lastPrinted>2021-07-20T08:57:41Z</cp:lastPrinted>
  <dcterms:created xsi:type="dcterms:W3CDTF">2021-06-21T09:41:39Z</dcterms:created>
  <dcterms:modified xsi:type="dcterms:W3CDTF">2024-07-24T08:59:49Z</dcterms:modified>
</cp:coreProperties>
</file>